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2"/>
  </p:notesMasterIdLst>
  <p:sldIdLst>
    <p:sldId id="321" r:id="rId2"/>
    <p:sldId id="355" r:id="rId3"/>
    <p:sldId id="356" r:id="rId4"/>
    <p:sldId id="359" r:id="rId5"/>
    <p:sldId id="360" r:id="rId6"/>
    <p:sldId id="361" r:id="rId7"/>
    <p:sldId id="358" r:id="rId8"/>
    <p:sldId id="362" r:id="rId9"/>
    <p:sldId id="364" r:id="rId10"/>
    <p:sldId id="352" r:id="rId11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ΚΑΡΑΒΑΤΟΣ ΔΗΜΗΤΡΗΣ (KARAVATOS DIMITRIS)" initials="ΚΔ(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8F"/>
    <a:srgbClr val="C2DCDB"/>
    <a:srgbClr val="EBECB2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606" autoAdjust="0"/>
    <p:restoredTop sz="95429" autoAdjust="0"/>
  </p:normalViewPr>
  <p:slideViewPr>
    <p:cSldViewPr>
      <p:cViewPr>
        <p:scale>
          <a:sx n="100" d="100"/>
          <a:sy n="100" d="100"/>
        </p:scale>
        <p:origin x="-270" y="72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27/3/2019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mailto:dkaravatos@mou.gr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kxristodoulou@mou.gr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hyperlink" Target="mailto:kirifoti@mou.gr" TargetMode="External"/><Relationship Id="rId4" Type="http://schemas.openxmlformats.org/officeDocument/2006/relationships/hyperlink" Target="mailto:tsalonidis@mou.gr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928;&#929;&#927;&#915;&#929;&#913;&#924;&#924;&#913;&#932;&#921;&#922;&#913;%20&#917;&#915;&#915;&#929;&#913;&#934;&#913;/BMP_CommunicationStrategy_26112015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116632"/>
            <a:ext cx="9144000" cy="6570042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547664" y="1196752"/>
            <a:ext cx="5977086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ΣΕΜΙΝΑΡΙΟ ΕΠΑΛΗΘΕΥΤΩΝ</a:t>
            </a:r>
            <a:endParaRPr 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Θεσσαλονίκη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28 Μαρτίου 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l-GR" sz="1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4</a:t>
            </a:r>
            <a:r>
              <a:rPr lang="el-GR" altLang="el-GR" sz="2800" b="1" baseline="30000" dirty="0" err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ος</a:t>
            </a:r>
            <a:r>
              <a:rPr lang="el-GR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 κύκλος</a:t>
            </a:r>
          </a:p>
          <a:p>
            <a:pPr algn="ctr">
              <a:spcBef>
                <a:spcPct val="0"/>
              </a:spcBef>
              <a:buNone/>
            </a:pPr>
            <a:endParaRPr lang="el-GR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ΚΥΡΙΑΚΟΣ ΦΩΤΙΑΔΗΣ ΜΟΝΑΔΑ Γ΄</a:t>
            </a:r>
            <a:endParaRPr lang="el-GR" altLang="el-GR" sz="24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083299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899592" y="1772816"/>
            <a:ext cx="7488832" cy="4154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UNIT C “FIRST LEVEL CONTROL”</a:t>
            </a:r>
            <a:endParaRPr lang="el-GR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MANAGING AUTHORITY OF EUROPEAN TERRITORIAL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COOPERATION PROGRAMMES</a:t>
            </a:r>
            <a:endParaRPr lang="en-US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Tel: 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469 600,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620, 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614, 469 622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Fax:+30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e-mails: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2"/>
              </a:rPr>
              <a:t>kxristodoulou@mou.gr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dkaravatos@mou.gr, 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4"/>
              </a:rPr>
              <a:t>tsalonidis@mou.gr</a:t>
            </a:r>
            <a:r>
              <a:rPr lang="el-GR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5"/>
              </a:rPr>
              <a:t>kirifoti@mou.gr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6" descr="http://www.kentwideds.org/images/inf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9739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fld id="{5025BB34-D628-4483-9EDC-A66C02E3B2B6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http://tresinstantes.com/wp-content/uploads/2014/05/Inf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011" y="1809130"/>
            <a:ext cx="2399781" cy="179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65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179512" y="559556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ΠΡΟΓΡΑΜΜΑΤΑ ΣΥΝΕΡΓΑΣΙΑΣ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20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V-A GREECE - BULGARIA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V-A GREECE - ITALY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V-A GREECE - CYPRUS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ΙΡΑ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CBC GREECE - ALBANIA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ΙΡΑ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CBC GREECE – FYROM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TRANSNATIONAL BALKAN – MEDITERRANEAN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n-GB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1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683568" y="990143"/>
            <a:ext cx="8003232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ΚΟΙΝΑ ΕΓΓΡΑΦΑ –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COMMON DOCUMENTS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270843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</a:t>
            </a:r>
            <a:r>
              <a:rPr lang="en-US" sz="20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Calls for Project Proposals</a:t>
            </a: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Form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0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Manuals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Assistance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Manual</a:t>
            </a:r>
            <a:endParaRPr lang="en-US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72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682367"/>
            <a:ext cx="6840760" cy="1138773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000" b="1" dirty="0" smtClean="0">
                <a:solidFill>
                  <a:srgbClr val="0F4F8F"/>
                </a:solidFill>
                <a:cs typeface="+mn-cs"/>
              </a:rPr>
              <a:t>ΠΡΟΓΡΑΜΜΑΤΙΚΟ ΕΓΓΡΑΦΟ/</a:t>
            </a:r>
            <a:br>
              <a:rPr lang="el-GR" altLang="el-GR" sz="2000" b="1" dirty="0" smtClean="0">
                <a:solidFill>
                  <a:srgbClr val="0F4F8F"/>
                </a:solidFill>
                <a:cs typeface="+mn-cs"/>
              </a:rPr>
            </a:br>
            <a:r>
              <a:rPr lang="en-US" altLang="el-GR" sz="2000" b="1" dirty="0" smtClean="0">
                <a:solidFill>
                  <a:srgbClr val="0F4F8F"/>
                </a:solidFill>
                <a:cs typeface="+mn-cs"/>
              </a:rPr>
              <a:t>OPERATIONAL PROGRAMME</a:t>
            </a:r>
            <a:r>
              <a:rPr lang="el-GR" altLang="el-GR" sz="2000" b="1" dirty="0" smtClean="0">
                <a:solidFill>
                  <a:srgbClr val="0F4F8F"/>
                </a:solidFill>
                <a:cs typeface="+mn-cs"/>
              </a:rPr>
              <a:t/>
            </a:r>
            <a:br>
              <a:rPr lang="el-GR" altLang="el-GR" sz="2000" b="1" dirty="0" smtClean="0">
                <a:solidFill>
                  <a:srgbClr val="0F4F8F"/>
                </a:solidFill>
                <a:cs typeface="+mn-cs"/>
              </a:rPr>
            </a:b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42165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 </a:t>
            </a: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Programme (contribution to the Union’s Strategy for Smart, Sustainable and Inclusive Growth and achievement of economic, social and Territorial Cohesion</a:t>
            </a: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/ΣΤΡΑΤΗΓΙΚΗ ΠΡΟΓΡΑΜΜΑΤΟΣ</a:t>
            </a:r>
            <a:endParaRPr lang="el-GR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Axes (Investment Priorities</a:t>
            </a: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/ΑΞΟΝΕΣ ΠΡΟΤΕΡΑΙΟΤΗΤΑΣ</a:t>
            </a:r>
            <a:endParaRPr lang="el-GR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</a:t>
            </a:r>
            <a:r>
              <a:rPr lang="el-GR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/ΧΡΗΜΑΤΟΔΟΤΙΚΟΣ ΠΙΝΑΚΑΣ</a:t>
            </a:r>
            <a:endParaRPr lang="el-GR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Implementing </a:t>
            </a: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Provisions</a:t>
            </a:r>
            <a:r>
              <a:rPr lang="el-GR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/ΔΙΑΤΑΞΕΙΣ ΕΦΑΡΜΟΓΗΣ</a:t>
            </a:r>
            <a:endParaRPr lang="el-GR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</a:t>
            </a:r>
            <a:r>
              <a:rPr lang="en-US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Assistance</a:t>
            </a:r>
            <a:r>
              <a:rPr lang="el-GR" sz="1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/ΤΕΧΝΙΚΗ ΒΟΗΘΕΙΑ</a:t>
            </a:r>
            <a:endParaRPr lang="en-US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18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1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2. CALLS FOR PROJECTS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539552" y="1543573"/>
            <a:ext cx="8147248" cy="32470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 INTERREG V –A  Greece – Bulgaria 2014-20.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Axis 2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THEMATIC OBJECTIVE: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Priority: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5b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OBJECTIVE: SO </a:t>
            </a:r>
            <a:r>
              <a:rPr lang="en-GB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endParaRPr lang="en-GB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Invited beneficiaries: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Bodies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62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2. CALLS FOR PROJECTS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539552" y="1543573"/>
            <a:ext cx="8147248" cy="47089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Indicative types of </a:t>
            </a:r>
            <a:r>
              <a:rPr lang="en-US" sz="20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Actions: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Creation of a Joint Working group for prevention and reaction in cases of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floods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 Actions for Flood Risk Mitigation and Information Exchange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Structures</a:t>
            </a:r>
            <a:endParaRPr lang="en-US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Construction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 Joint Training Centers and Pilot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  <a:endParaRPr lang="en-US" sz="2000" b="1" u="sng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Assessment and final report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000" b="1" u="sng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000" b="1" u="sng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86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GB" altLang="el-GR" sz="2800" b="1" dirty="0" smtClean="0">
                <a:solidFill>
                  <a:srgbClr val="0F4F8F"/>
                </a:solidFill>
                <a:cs typeface="+mn-cs"/>
              </a:rPr>
              <a:t>3. </a:t>
            </a:r>
            <a:r>
              <a:rPr lang="en-US" altLang="el-GR" sz="2800" b="1" dirty="0">
                <a:solidFill>
                  <a:srgbClr val="0F4F8F"/>
                </a:solidFill>
                <a:cs typeface="+mn-cs"/>
              </a:rPr>
              <a:t>APPLICATION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FORM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2612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 Page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Identification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Detailed description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Timetable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Indicators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51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683568" y="774700"/>
            <a:ext cx="8003232" cy="954107"/>
          </a:xfrm>
        </p:spPr>
        <p:txBody>
          <a:bodyPr wrap="square">
            <a:spAutoFit/>
          </a:bodyPr>
          <a:lstStyle/>
          <a:p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 MANUALS/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ΟΔΗΓΟΙ ΥΠΟΒΟΛΗΣ ΚΑΙ ΥΛΟΠΟΙΗΣΗΣ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48167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</a:t>
            </a:r>
            <a:r>
              <a:rPr lang="en-US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</a:t>
            </a:r>
          </a:p>
          <a:p>
            <a:pPr marL="514350" indent="-514350" algn="ctr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Project Implementation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Manual</a:t>
            </a:r>
          </a:p>
          <a:p>
            <a:pPr marL="514350" indent="-514350" algn="ctr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Publicity /Communication Manual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endParaRPr lang="en-US" sz="28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ctr">
              <a:lnSpc>
                <a:spcPct val="150000"/>
              </a:lnSpc>
              <a:spcBef>
                <a:spcPts val="600"/>
              </a:spcBef>
              <a:buAutoNum type="arabicPeriod"/>
            </a:pPr>
            <a:endParaRPr lang="en-US" sz="28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8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683568" y="990143"/>
            <a:ext cx="8003232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COMMON DOCUMENTS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309315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endParaRPr lang="en-US" sz="3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Publicity </a:t>
            </a:r>
            <a:r>
              <a:rPr lang="en-US" sz="3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/Communication </a:t>
            </a:r>
            <a:r>
              <a:rPr lang="en-US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Manual</a:t>
            </a:r>
            <a:endParaRPr lang="en-US" sz="3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endParaRPr lang="en-US" sz="3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endParaRPr lang="en-US" sz="3000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00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4431</TotalTime>
  <Words>314</Words>
  <Application>Microsoft Office PowerPoint</Application>
  <PresentationFormat>Προβολή στην οθόνη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1_Blank Presentation</vt:lpstr>
      <vt:lpstr>Παρουσίαση του PowerPoint</vt:lpstr>
      <vt:lpstr> ΠΡΟΓΡΑΜΜΑΤΑ ΣΥΝΕΡΓΑΣΙΑΣ</vt:lpstr>
      <vt:lpstr> ΚΟΙΝΑ ΕΓΓΡΑΦΑ – COMMON DOCUMENTS</vt:lpstr>
      <vt:lpstr> ΠΡΟΓΡΑΜΜΑΤΙΚΟ ΕΓΓΡΑΦΟ/ OPERATIONAL PROGRAMME </vt:lpstr>
      <vt:lpstr> 2. CALLS FOR PROJECTS</vt:lpstr>
      <vt:lpstr> 2. CALLS FOR PROJECTS</vt:lpstr>
      <vt:lpstr> 3. APPLICATION FORM</vt:lpstr>
      <vt:lpstr> MANUALS/ΟΔΗΓΟΙ ΥΠΟΒΟΛΗΣ ΚΑΙ ΥΛΟΠΟΙΗΣΗΣ</vt:lpstr>
      <vt:lpstr> COMMON DOCUMENTS</vt:lpstr>
      <vt:lpstr>Παρουσίαση του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KYRIAKOS</cp:lastModifiedBy>
  <cp:revision>495</cp:revision>
  <cp:lastPrinted>2017-11-13T12:57:05Z</cp:lastPrinted>
  <dcterms:created xsi:type="dcterms:W3CDTF">2012-02-08T16:15:43Z</dcterms:created>
  <dcterms:modified xsi:type="dcterms:W3CDTF">2019-03-27T18:24:43Z</dcterms:modified>
</cp:coreProperties>
</file>